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8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2739665354330713E-2"/>
          <c:y val="0.14929303160564586"/>
          <c:w val="0.92352903543307086"/>
          <c:h val="0.66141072516758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 1</c:v>
                </c:pt>
              </c:strCache>
            </c:strRef>
          </c:tx>
          <c:spPr>
            <a:solidFill>
              <a:srgbClr val="6CAAB3">
                <a:alpha val="60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rgbClr val="6CAAB3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value 1</c:v>
                </c:pt>
                <c:pt idx="1">
                  <c:v>value 2</c:v>
                </c:pt>
                <c:pt idx="2">
                  <c:v>value 3</c:v>
                </c:pt>
                <c:pt idx="3">
                  <c:v>value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2A-488E-AD9B-0E7E0527AC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value 2</c:v>
                </c:pt>
              </c:strCache>
            </c:strRef>
          </c:tx>
          <c:spPr>
            <a:solidFill>
              <a:schemeClr val="bg1">
                <a:lumMod val="95000"/>
                <a:alpha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value 1</c:v>
                </c:pt>
                <c:pt idx="1">
                  <c:v>value 2</c:v>
                </c:pt>
                <c:pt idx="2">
                  <c:v>value 3</c:v>
                </c:pt>
                <c:pt idx="3">
                  <c:v>value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2A-488E-AD9B-0E7E0527AC3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value 3</c:v>
                </c:pt>
              </c:strCache>
            </c:strRef>
          </c:tx>
          <c:spPr>
            <a:solidFill>
              <a:srgbClr val="254EFB">
                <a:alpha val="60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rgbClr val="254EFB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value 1</c:v>
                </c:pt>
                <c:pt idx="1">
                  <c:v>value 2</c:v>
                </c:pt>
                <c:pt idx="2">
                  <c:v>value 3</c:v>
                </c:pt>
                <c:pt idx="3">
                  <c:v>value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2A-488E-AD9B-0E7E0527AC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6"/>
        <c:axId val="211315712"/>
        <c:axId val="211321600"/>
      </c:barChart>
      <c:catAx>
        <c:axId val="211315712"/>
        <c:scaling>
          <c:orientation val="minMax"/>
        </c:scaling>
        <c:delete val="0"/>
        <c:axPos val="b"/>
        <c:numFmt formatCode="General" sourceLinked="0"/>
        <c:majorTickMark val="in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50" b="1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zh-CN"/>
          </a:p>
        </c:txPr>
        <c:crossAx val="211321600"/>
        <c:crosses val="autoZero"/>
        <c:auto val="1"/>
        <c:lblAlgn val="ctr"/>
        <c:lblOffset val="100"/>
        <c:noMultiLvlLbl val="0"/>
      </c:catAx>
      <c:valAx>
        <c:axId val="211321600"/>
        <c:scaling>
          <c:orientation val="minMax"/>
        </c:scaling>
        <c:delete val="0"/>
        <c:axPos val="l"/>
        <c:majorGridlines>
          <c:spPr>
            <a:ln w="3175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c:spPr>
        </c:majorGridlines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100">
                <a:solidFill>
                  <a:schemeClr val="bg1">
                    <a:lumMod val="75000"/>
                  </a:schemeClr>
                </a:solidFill>
              </a:defRPr>
            </a:pPr>
            <a:endParaRPr lang="zh-CN"/>
          </a:p>
        </c:txPr>
        <c:crossAx val="211315712"/>
        <c:crosses val="autoZero"/>
        <c:crossBetween val="between"/>
      </c:valAx>
      <c:spPr>
        <a:ln>
          <a:noFill/>
        </a:ln>
      </c:spPr>
    </c:plotArea>
    <c:legend>
      <c:legendPos val="tr"/>
      <c:layout>
        <c:manualLayout>
          <c:xMode val="edge"/>
          <c:yMode val="edge"/>
          <c:x val="0.69453261419567258"/>
          <c:y val="2.7206007314917031E-2"/>
          <c:w val="0.30164793853893257"/>
          <c:h val="8.2552485888866142E-2"/>
        </c:manualLayout>
      </c:layout>
      <c:overlay val="0"/>
      <c:txPr>
        <a:bodyPr/>
        <a:lstStyle/>
        <a:p>
          <a:pPr>
            <a:defRPr sz="900">
              <a:solidFill>
                <a:schemeClr val="bg1">
                  <a:lumMod val="75000"/>
                </a:schemeClr>
              </a:solidFill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8654F-7898-45B0-AA4C-0F5A947711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E31D5-91B5-40E5-9B9E-F43C7AA4C9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56216-8E09-4C2A-BAB7-514E058C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C78F-69F7-4DFA-9ED3-63209FEF1CF3}" type="datetimeFigureOut">
              <a:rPr lang="zh-CN" altLang="en-US" smtClean="0"/>
              <a:t>2020/6/22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C0CD5-F70C-4CE2-BE82-8CB3D56E3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C0741-4541-4B13-86CA-EA1EBE715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8428-D87D-43E4-BBCA-B5FD8296FA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22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60CDA-3286-4DFA-AC3E-E7CFD8B18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FA5628-8F98-4A1B-9213-62BCD1C8F5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B92FE-8E02-4848-87BF-810BDAB96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C78F-69F7-4DFA-9ED3-63209FEF1CF3}" type="datetimeFigureOut">
              <a:rPr lang="zh-CN" altLang="en-US" smtClean="0"/>
              <a:t>2020/6/22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36EE5-EADA-4CB7-8661-533844578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20723-7CF3-4CA2-B321-D7DE055A9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8428-D87D-43E4-BBCA-B5FD8296FA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211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5925B4-2ED3-4453-BD3C-E54B9A20C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0E1F8-7008-48D2-8703-BEC7B0C8FA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A0139-281E-4EE1-9D11-F0EF7A5E7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C78F-69F7-4DFA-9ED3-63209FEF1CF3}" type="datetimeFigureOut">
              <a:rPr lang="zh-CN" altLang="en-US" smtClean="0"/>
              <a:t>2020/6/22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AEBB9-B70B-4494-AAB7-C08E19C34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21F28-908A-49A0-B879-CC419D601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8428-D87D-43E4-BBCA-B5FD8296FA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810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B5F82-83A6-4F37-BF81-E3BE2D2D2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716B6-50AB-418B-9111-7D9E4AA99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AD4D7-46D3-4D78-8A4A-325A27E12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C78F-69F7-4DFA-9ED3-63209FEF1CF3}" type="datetimeFigureOut">
              <a:rPr lang="zh-CN" altLang="en-US" smtClean="0"/>
              <a:t>2020/6/22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95639-6891-4108-A3BB-85DF6D277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C5F4F-9932-4A7D-8D67-5009E3E6E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8428-D87D-43E4-BBCA-B5FD8296FA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929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796B4-ACE0-46AC-9E4A-33297D159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42477-60BD-40F4-9EB8-6A9E5E7292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5B0D5-5F30-4C1C-AE4F-C816B3FAB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C78F-69F7-4DFA-9ED3-63209FEF1CF3}" type="datetimeFigureOut">
              <a:rPr lang="zh-CN" altLang="en-US" smtClean="0"/>
              <a:t>2020/6/22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72A4D-D06F-4945-92AC-D8B372D3A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7BCE0-3C14-49CE-A84C-721888350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8428-D87D-43E4-BBCA-B5FD8296FA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579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4972D-1509-48FF-B60A-F5A222DB5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45B35-ECC0-4A3C-89DE-E58831E34D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6B598F-6AAD-48C7-92AC-700B6DBEC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1EDC2-3017-418C-AC13-818B9C9B9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C78F-69F7-4DFA-9ED3-63209FEF1CF3}" type="datetimeFigureOut">
              <a:rPr lang="zh-CN" altLang="en-US" smtClean="0"/>
              <a:t>2020/6/22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FB02BA-3729-4717-9104-1512704D2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5864EA-54A4-4395-AB02-820308A28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8428-D87D-43E4-BBCA-B5FD8296FA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480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EE334-E403-4B25-AF63-9A577EB79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631EA6-C54B-4088-9A2F-190FEAF13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6D0999-2B7A-4E1B-A358-15D7DA5030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E6BFFE-1B56-4226-B35A-F29A676AF3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FFB109-492D-4D55-8A14-262501093E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F3F101-ABCE-462F-B05E-7A4F3361A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C78F-69F7-4DFA-9ED3-63209FEF1CF3}" type="datetimeFigureOut">
              <a:rPr lang="zh-CN" altLang="en-US" smtClean="0"/>
              <a:t>2020/6/22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6F14FC-6C81-42B3-B112-F40245E9D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889494-2C7C-4D02-9968-1966A9F66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8428-D87D-43E4-BBCA-B5FD8296FA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882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C1FBD-81D2-4A7B-8D8D-D861C1BC6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4B565E-E934-44D6-836B-5BB893761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C78F-69F7-4DFA-9ED3-63209FEF1CF3}" type="datetimeFigureOut">
              <a:rPr lang="zh-CN" altLang="en-US" smtClean="0"/>
              <a:t>2020/6/22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506D1F-D3F9-4952-8117-824A8E586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564C1A-92BB-4D0C-9F20-0C5326288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8428-D87D-43E4-BBCA-B5FD8296FA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462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B2EFE9-A99F-4A0C-9DE6-5FAE0AD2A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C78F-69F7-4DFA-9ED3-63209FEF1CF3}" type="datetimeFigureOut">
              <a:rPr lang="zh-CN" altLang="en-US" smtClean="0"/>
              <a:t>2020/6/22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0921A-BB69-40D8-B494-9CE4272C9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5C7BB5-FF73-4431-82EA-1E14ED6BB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8428-D87D-43E4-BBCA-B5FD8296FA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58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E430E-AE63-4A85-A029-B8BF397BB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D611E-1FD3-4FE1-B0F2-D37F53160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9CA9EA-1858-4EE5-BA43-A7DA41EBC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F8D54-8C88-40FA-BA51-64D2E92B9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C78F-69F7-4DFA-9ED3-63209FEF1CF3}" type="datetimeFigureOut">
              <a:rPr lang="zh-CN" altLang="en-US" smtClean="0"/>
              <a:t>2020/6/22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B32EAD-BF07-4695-9A93-BBC1F7119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1E691B-E260-4840-954F-5F0A099B0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8428-D87D-43E4-BBCA-B5FD8296FA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422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19DEC-C1CA-42B2-8CDF-229DE4705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3B8CE8-7CCC-43C1-B218-80CE591325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4AD82F-A8B4-426E-B30A-8EB29817D6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8775AC-D5A5-440E-9668-AEBA450A7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C78F-69F7-4DFA-9ED3-63209FEF1CF3}" type="datetimeFigureOut">
              <a:rPr lang="zh-CN" altLang="en-US" smtClean="0"/>
              <a:t>2020/6/22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01E69-B654-4ABA-9D25-8665DE04B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8EF834-614E-4ABE-AAC1-B653C5F12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8428-D87D-43E4-BBCA-B5FD8296FA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917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E3BD97-46DE-4478-A7C8-FD1666F49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8E71C-E504-41ED-BA74-01427D926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05D13-2FE2-49B4-B651-D010448C31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AC78F-69F7-4DFA-9ED3-63209FEF1CF3}" type="datetimeFigureOut">
              <a:rPr lang="zh-CN" altLang="en-US" smtClean="0"/>
              <a:t>2020/6/22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459F73-BF36-4CFB-BDBF-AAE9BB93AB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B0DC1-9EE3-425F-8AFD-E92C85CDFD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98428-D87D-43E4-BBCA-B5FD8296FA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423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차트 5">
            <a:extLst>
              <a:ext uri="{FF2B5EF4-FFF2-40B4-BE49-F238E27FC236}">
                <a16:creationId xmlns:a16="http://schemas.microsoft.com/office/drawing/2014/main" id="{DB2FE7BC-23EB-461C-AF75-B6217D7A49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3249326"/>
              </p:ext>
            </p:extLst>
          </p:nvPr>
        </p:nvGraphicFramePr>
        <p:xfrm>
          <a:off x="777772" y="1355075"/>
          <a:ext cx="7328036" cy="2800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9477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用户</dc:creator>
  <cp:lastModifiedBy>Windows 用户</cp:lastModifiedBy>
  <cp:revision>1</cp:revision>
  <dcterms:created xsi:type="dcterms:W3CDTF">2020-06-22T06:13:20Z</dcterms:created>
  <dcterms:modified xsi:type="dcterms:W3CDTF">2020-06-22T06:13:47Z</dcterms:modified>
</cp:coreProperties>
</file>